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6" r:id="rId3"/>
    <p:sldId id="258" r:id="rId4"/>
    <p:sldId id="257" r:id="rId5"/>
    <p:sldId id="259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2" autoAdjust="0"/>
    <p:restoredTop sz="94660"/>
  </p:normalViewPr>
  <p:slideViewPr>
    <p:cSldViewPr snapToGrid="0">
      <p:cViewPr>
        <p:scale>
          <a:sx n="57" d="100"/>
          <a:sy n="57" d="100"/>
        </p:scale>
        <p:origin x="1038" y="3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30E336-B564-0550-448F-163B4947F25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DA9E51F-4434-2D27-1BFE-C82B18663AD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066017-FAEE-0A5D-DFA4-0550403A03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91314-7E27-4F06-85D7-246E134C60BD}" type="datetimeFigureOut">
              <a:rPr lang="en-US" smtClean="0"/>
              <a:t>8/29/2025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0641EF-2140-E216-F425-5C5D2BAFE4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953B2A-9226-E81D-2CE9-897F809658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185AA-ECA7-4B15-9DFA-6D585D47F2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77393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162176-962C-E9AA-DE9D-1D8CAC3DCF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935B0BE-B41A-23D0-2936-F418E9F1BD7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FDDA52-5769-612C-4AFD-CB8046962A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91314-7E27-4F06-85D7-246E134C60BD}" type="datetimeFigureOut">
              <a:rPr lang="en-US" smtClean="0"/>
              <a:t>8/29/2025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633865-1968-B758-9F0F-E25AB84712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236145-1A8B-D1F1-124C-8134503DBE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185AA-ECA7-4B15-9DFA-6D585D47F2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6002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2359CC0-67EC-056D-C402-23D16F2390C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C14915A-6CD7-3E2B-4D1E-CA3FE965D7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13A0D3-9115-5F5E-D737-56443EDD52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91314-7E27-4F06-85D7-246E134C60BD}" type="datetimeFigureOut">
              <a:rPr lang="en-US" smtClean="0"/>
              <a:t>8/29/2025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F78E7C-4001-53A0-173F-3D6417560F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0242CA-6695-28AE-5056-7EC1AAF1D3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185AA-ECA7-4B15-9DFA-6D585D47F2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35855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5CF5C8-19C2-D361-FDCB-CF74CC08E3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FF383D-03C4-B8C8-566B-91604572D2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DCAAA3-7BFD-FE01-4434-6975FF0436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91314-7E27-4F06-85D7-246E134C60BD}" type="datetimeFigureOut">
              <a:rPr lang="en-US" smtClean="0"/>
              <a:t>8/29/2025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0D6130-EF96-B4A1-3176-99A7A68DDB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270317-D1AC-F259-D4C7-6D86F4D114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185AA-ECA7-4B15-9DFA-6D585D47F2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31816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E1D4DC-AFDF-6B91-13A5-C96C04E3B3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A590BCA-C946-6A7F-679E-3E9D9E35B2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4DCF92-C1ED-0A5B-4501-08A8C2F9B8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91314-7E27-4F06-85D7-246E134C60BD}" type="datetimeFigureOut">
              <a:rPr lang="en-US" smtClean="0"/>
              <a:t>8/29/2025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287A60-22A8-76D4-856B-ADBE6BE7DD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5FE624-7396-8309-36C0-0C446F0EE0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185AA-ECA7-4B15-9DFA-6D585D47F2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69064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C99149-5D7E-8015-52D3-75558901FB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FFB703-3103-E7E0-30A9-C80BFBB2942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0A3517-8D07-716D-6E67-57769A5089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CB78E27-8151-5D44-40BA-4186F80374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91314-7E27-4F06-85D7-246E134C60BD}" type="datetimeFigureOut">
              <a:rPr lang="en-US" smtClean="0"/>
              <a:t>8/29/2025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42AD95-650A-A8AB-920B-3F174C7DBD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6129CE8-C2C8-A446-1C45-FA0287BDCC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185AA-ECA7-4B15-9DFA-6D585D47F2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19670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46B945-2AA7-33FF-9624-CEF53A7179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D3D901-50C4-F9E6-A412-C1999A8DE8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0F69146-EE11-F2EF-FCB2-1796F31B6F3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9370CD3-C6D3-9F57-942F-195045D0C5F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34B6F23-2801-F275-37F0-2EF67BA217A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80228F5-89BD-FCF7-F9B1-E56EAF2FAB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91314-7E27-4F06-85D7-246E134C60BD}" type="datetimeFigureOut">
              <a:rPr lang="en-US" smtClean="0"/>
              <a:t>8/29/2025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B1379B8-07C6-864F-8F4A-A02370AB6A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AE2A0B8-1400-B41B-971C-A040EF3A56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185AA-ECA7-4B15-9DFA-6D585D47F2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02682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767B8A-43B8-CCDD-6488-1D5F075218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F3861A1-A03B-25C2-864C-841001E1B8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91314-7E27-4F06-85D7-246E134C60BD}" type="datetimeFigureOut">
              <a:rPr lang="en-US" smtClean="0"/>
              <a:t>8/29/2025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1C2DD2F-2B1C-5D6B-8B9E-A02A59E463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DE0A5E7-2BD7-02B7-315C-0AEDA301BB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185AA-ECA7-4B15-9DFA-6D585D47F2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56323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3431D86-3D56-B44B-2795-624BF9BBE9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91314-7E27-4F06-85D7-246E134C60BD}" type="datetimeFigureOut">
              <a:rPr lang="en-US" smtClean="0"/>
              <a:t>8/29/2025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BD94A6C-022C-2CD9-DF49-8F5AB00281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058F384-9AC2-B5CF-4BA7-1BDF7838C2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185AA-ECA7-4B15-9DFA-6D585D47F2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68745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0AE3C3-EA8D-446A-813E-AE9F900A4C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339B62-3992-2774-1E7E-3F9B9AD5F8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93A564A-73FA-3FB5-DAFE-F1ED16E8053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596595-BD8F-8A7D-8C4B-7D83C4D7EF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91314-7E27-4F06-85D7-246E134C60BD}" type="datetimeFigureOut">
              <a:rPr lang="en-US" smtClean="0"/>
              <a:t>8/29/2025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AAC312-C2BE-1F31-7601-2E43088727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EEC568A-4990-9EB0-5307-D4E4B3DEBC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185AA-ECA7-4B15-9DFA-6D585D47F2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42402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4C129C-5ADB-DA1E-07FA-53D341BE5C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89B4F94-C0D9-C19D-B89B-F3713DB5A2A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9AF6B79-24B3-AD4A-F7DE-165E3491B2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C1B153C-D7DB-E579-2172-E2852A7ECB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91314-7E27-4F06-85D7-246E134C60BD}" type="datetimeFigureOut">
              <a:rPr lang="en-US" smtClean="0"/>
              <a:t>8/29/2025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810E7D1-8D14-A28E-F56F-3A399E300D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A806423-CC61-2F8B-ECEA-B482F1456F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185AA-ECA7-4B15-9DFA-6D585D47F2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60049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8BD2DE6-A583-1008-797E-64871FE92C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BACBDF1-7249-893A-4D7A-7405315553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46C6D3-463E-BE62-3BC5-51C35C1B095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691314-7E27-4F06-85D7-246E134C60BD}" type="datetimeFigureOut">
              <a:rPr lang="en-US" smtClean="0"/>
              <a:t>8/29/2025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8A9266-3A53-4561-44C5-E05D454FAC3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CF1DD9-CDB3-758A-8901-318B689EC7A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7185AA-ECA7-4B15-9DFA-6D585D47F2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0433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907BD4-1C7A-3AD9-87EB-FFC1D855F0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D8A40E1A-D19C-251B-08D8-6C364C4CE8A2}"/>
              </a:ext>
            </a:extLst>
          </p:cNvPr>
          <p:cNvSpPr txBox="1"/>
          <p:nvPr/>
        </p:nvSpPr>
        <p:spPr>
          <a:xfrm>
            <a:off x="1248507" y="3429000"/>
            <a:ext cx="609834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en-US" sz="1800" dirty="0">
                <a:latin typeface="Aptos Display" panose="020B0004020202020204" pitchFamily="34" charset="0"/>
                <a:cs typeface="Roboto Condensed Medium" panose="020F0502020204030204" pitchFamily="2" charset="0"/>
              </a:rPr>
              <a:t>International Symposium on Materials, Electrochemistry and Environment, CIMEE’25</a:t>
            </a:r>
            <a:endParaRPr lang="en-US" dirty="0"/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33498908-0E1C-D9D0-D201-00B5ABEFD612}"/>
              </a:ext>
            </a:extLst>
          </p:cNvPr>
          <p:cNvSpPr txBox="1">
            <a:spLocks/>
          </p:cNvSpPr>
          <p:nvPr/>
        </p:nvSpPr>
        <p:spPr>
          <a:xfrm>
            <a:off x="1248507" y="4472135"/>
            <a:ext cx="6459537" cy="15430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25000" lnSpcReduction="20000"/>
          </a:bodyPr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  <a:defRPr/>
            </a:pPr>
            <a:r>
              <a:rPr lang="en-GB" sz="112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Name of Presenter</a:t>
            </a:r>
            <a:br>
              <a:rPr lang="en-GB" sz="112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</a:br>
            <a:r>
              <a:rPr lang="en-US" sz="11200" dirty="0">
                <a:solidFill>
                  <a:schemeClr val="tx1"/>
                </a:solidFill>
              </a:rPr>
              <a:t>Names of Co-authors (optional)</a:t>
            </a:r>
            <a:endParaRPr lang="en-GB" sz="112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lnSpc>
                <a:spcPct val="120000"/>
              </a:lnSpc>
              <a:defRPr/>
            </a:pPr>
            <a:r>
              <a:rPr lang="en-GB" sz="112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Affiliation Of Presenter</a:t>
            </a:r>
          </a:p>
          <a:p>
            <a:pPr>
              <a:lnSpc>
                <a:spcPct val="110000"/>
              </a:lnSpc>
              <a:defRPr/>
            </a:pPr>
            <a:endParaRPr lang="en-US" b="1" dirty="0"/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C2F05CE3-C10F-847C-F020-424C31EC0256}"/>
              </a:ext>
            </a:extLst>
          </p:cNvPr>
          <p:cNvSpPr txBox="1">
            <a:spLocks/>
          </p:cNvSpPr>
          <p:nvPr/>
        </p:nvSpPr>
        <p:spPr>
          <a:xfrm>
            <a:off x="1221994" y="2756929"/>
            <a:ext cx="6459537" cy="67207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  <a:defRPr/>
            </a:pPr>
            <a:r>
              <a:rPr lang="en-GB" sz="2000" dirty="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Title of Presentation</a:t>
            </a:r>
          </a:p>
          <a:p>
            <a:pPr>
              <a:lnSpc>
                <a:spcPct val="110000"/>
              </a:lnSpc>
              <a:defRPr/>
            </a:pPr>
            <a:endParaRPr lang="en-US" b="1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833F32C-F8B6-6753-7703-21C4ACDCCC8D}"/>
              </a:ext>
            </a:extLst>
          </p:cNvPr>
          <p:cNvSpPr txBox="1"/>
          <p:nvPr/>
        </p:nvSpPr>
        <p:spPr>
          <a:xfrm>
            <a:off x="3250223" y="6411989"/>
            <a:ext cx="609834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en-US" sz="1800" dirty="0">
                <a:cs typeface="Roboto Condensed Medium" panose="020F0502020204030204" pitchFamily="2" charset="0"/>
              </a:rPr>
              <a:t>CIMEE’25 Lebanon</a:t>
            </a:r>
            <a:r>
              <a:rPr lang="en-US" altLang="en-US" dirty="0">
                <a:cs typeface="Roboto Condensed Medium" panose="020F0502020204030204" pitchFamily="2" charset="0"/>
              </a:rPr>
              <a:t>, September 25-27, 2025</a:t>
            </a:r>
            <a:endParaRPr lang="en-US" dirty="0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FFEB1FEB-7E50-8059-34B1-0A6D45DC5B9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1641" y="229220"/>
            <a:ext cx="3845169" cy="743820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F84F0409-FF12-DBFF-2EC6-C3D74103BDDA}"/>
              </a:ext>
            </a:extLst>
          </p:cNvPr>
          <p:cNvSpPr txBox="1"/>
          <p:nvPr/>
        </p:nvSpPr>
        <p:spPr>
          <a:xfrm>
            <a:off x="6096000" y="276855"/>
            <a:ext cx="38451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33CC33"/>
                </a:solidFill>
              </a:rPr>
              <a:t>CIMEE25  Power Point Templates </a:t>
            </a:r>
          </a:p>
        </p:txBody>
      </p:sp>
    </p:spTree>
    <p:extLst>
      <p:ext uri="{BB962C8B-B14F-4D97-AF65-F5344CB8AC3E}">
        <p14:creationId xmlns:p14="http://schemas.microsoft.com/office/powerpoint/2010/main" val="21367464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BF679F95-B203-D95C-E233-81D84BA96E75}"/>
              </a:ext>
            </a:extLst>
          </p:cNvPr>
          <p:cNvSpPr txBox="1"/>
          <p:nvPr/>
        </p:nvSpPr>
        <p:spPr>
          <a:xfrm>
            <a:off x="125288" y="1053352"/>
            <a:ext cx="11941423" cy="48013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33CC33"/>
                </a:solidFill>
              </a:rPr>
              <a:t>GENERAL INFORMATION</a:t>
            </a:r>
          </a:p>
          <a:p>
            <a:endParaRPr lang="en-US" dirty="0"/>
          </a:p>
          <a:p>
            <a:r>
              <a:rPr lang="en-US" dirty="0"/>
              <a:t>All presenters at CIMEE conference are required to adhere to the following guidelines to ensure consistency and professionalism in the delivery of oral presentations.</a:t>
            </a:r>
          </a:p>
          <a:p>
            <a:endParaRPr lang="en-US" dirty="0"/>
          </a:p>
          <a:p>
            <a:r>
              <a:rPr lang="en-US" dirty="0"/>
              <a:t>Contact Information</a:t>
            </a:r>
          </a:p>
          <a:p>
            <a:r>
              <a:rPr lang="en-US" dirty="0"/>
              <a:t>For all presentation submissions and related queries, please contact:</a:t>
            </a:r>
          </a:p>
          <a:p>
            <a:r>
              <a:rPr lang="en-US" dirty="0"/>
              <a:t>Email: cimee16@ul.edu.lb</a:t>
            </a:r>
          </a:p>
          <a:p>
            <a:endParaRPr lang="en-US" dirty="0"/>
          </a:p>
          <a:p>
            <a:r>
              <a:rPr lang="en-US" dirty="0">
                <a:solidFill>
                  <a:srgbClr val="33CC33"/>
                </a:solidFill>
              </a:rPr>
              <a:t>SUBMISSION REQUIREMENTS</a:t>
            </a:r>
          </a:p>
          <a:p>
            <a:endParaRPr lang="en-US" dirty="0"/>
          </a:p>
          <a:p>
            <a:r>
              <a:rPr lang="en-US" dirty="0"/>
              <a:t>File Format: Presentations must be submitted in electronic format as either a .PPT or .PPTX file.</a:t>
            </a:r>
          </a:p>
          <a:p>
            <a:r>
              <a:rPr lang="en-US" dirty="0"/>
              <a:t>Submission Deadline: All presentations must be submitted by September 15, 2025.</a:t>
            </a:r>
          </a:p>
          <a:p>
            <a:r>
              <a:rPr lang="en-US" dirty="0"/>
              <a:t>Submission Method: Files may be sent via email to cimee16@ul.edu.lb</a:t>
            </a:r>
          </a:p>
          <a:p>
            <a:r>
              <a:rPr lang="en-US" dirty="0"/>
              <a:t>Presenter Registration: Only registered presenters may submit presentations. Please ensure registration is completed prior to submission.</a:t>
            </a:r>
          </a:p>
          <a:p>
            <a:endParaRPr lang="en-US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D4AE3D98-4EC4-0163-B692-C548B003DC1C}"/>
              </a:ext>
            </a:extLst>
          </p:cNvPr>
          <p:cNvCxnSpPr/>
          <p:nvPr/>
        </p:nvCxnSpPr>
        <p:spPr>
          <a:xfrm>
            <a:off x="250577" y="1453243"/>
            <a:ext cx="10724354" cy="0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E8AE7B3F-537F-02AD-A23A-BE98693947A3}"/>
              </a:ext>
            </a:extLst>
          </p:cNvPr>
          <p:cNvCxnSpPr/>
          <p:nvPr/>
        </p:nvCxnSpPr>
        <p:spPr>
          <a:xfrm>
            <a:off x="250577" y="3902529"/>
            <a:ext cx="10724354" cy="0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1B2DFA6E-0075-D596-9EFF-66D8B38DC87E}"/>
              </a:ext>
            </a:extLst>
          </p:cNvPr>
          <p:cNvSpPr txBox="1"/>
          <p:nvPr/>
        </p:nvSpPr>
        <p:spPr>
          <a:xfrm>
            <a:off x="3250223" y="6411989"/>
            <a:ext cx="609834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en-US" sz="1800" dirty="0">
                <a:cs typeface="Roboto Condensed Medium" panose="020F0502020204030204" pitchFamily="2" charset="0"/>
              </a:rPr>
              <a:t>CIMEE’25 Lebanon</a:t>
            </a:r>
            <a:r>
              <a:rPr lang="en-US" altLang="en-US" dirty="0">
                <a:cs typeface="Roboto Condensed Medium" panose="020F0502020204030204" pitchFamily="2" charset="0"/>
              </a:rPr>
              <a:t>, September 25-27, 2025</a:t>
            </a:r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99A501F-9DDC-CB23-B797-F9E64BA8A57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1641" y="229220"/>
            <a:ext cx="3845169" cy="74382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0909970B-1B7D-09A2-7458-73B52B82A69B}"/>
              </a:ext>
            </a:extLst>
          </p:cNvPr>
          <p:cNvSpPr txBox="1"/>
          <p:nvPr/>
        </p:nvSpPr>
        <p:spPr>
          <a:xfrm>
            <a:off x="6096000" y="276855"/>
            <a:ext cx="38451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33CC33"/>
                </a:solidFill>
              </a:rPr>
              <a:t>CIMEE25  Power Point Templates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25F7F32-13C5-1B49-2727-E070D1218A54}"/>
              </a:ext>
            </a:extLst>
          </p:cNvPr>
          <p:cNvSpPr txBox="1"/>
          <p:nvPr/>
        </p:nvSpPr>
        <p:spPr>
          <a:xfrm>
            <a:off x="5266267" y="868686"/>
            <a:ext cx="3725334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buNone/>
            </a:pPr>
            <a:r>
              <a:rPr lang="en-US" sz="2000" b="1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Oral Presentation Guidelines</a:t>
            </a:r>
          </a:p>
        </p:txBody>
      </p:sp>
    </p:spTree>
    <p:extLst>
      <p:ext uri="{BB962C8B-B14F-4D97-AF65-F5344CB8AC3E}">
        <p14:creationId xmlns:p14="http://schemas.microsoft.com/office/powerpoint/2010/main" val="3489231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C29786-FC28-9E7A-118B-0154FA4320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E43AA9FF-8BCB-E7C2-45FD-247703C0FBDB}"/>
              </a:ext>
            </a:extLst>
          </p:cNvPr>
          <p:cNvSpPr txBox="1"/>
          <p:nvPr/>
        </p:nvSpPr>
        <p:spPr>
          <a:xfrm>
            <a:off x="410863" y="1053352"/>
            <a:ext cx="10970152" cy="50783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FILE NAMING FORMAT:</a:t>
            </a:r>
          </a:p>
          <a:p>
            <a:r>
              <a:rPr lang="en-US" dirty="0"/>
              <a:t>All submissions must be saved using the following format: </a:t>
            </a:r>
            <a:r>
              <a:rPr lang="en-US" dirty="0" err="1"/>
              <a:t>AbstractID_Surname</a:t>
            </a:r>
            <a:endParaRPr lang="en-US" dirty="0"/>
          </a:p>
          <a:p>
            <a:endParaRPr lang="en-US" dirty="0"/>
          </a:p>
          <a:p>
            <a:r>
              <a:rPr lang="en-US" dirty="0">
                <a:solidFill>
                  <a:srgbClr val="33CC33"/>
                </a:solidFill>
              </a:rPr>
              <a:t>PRESENTATION SPECIFICATIONS</a:t>
            </a:r>
          </a:p>
          <a:p>
            <a:endParaRPr lang="en-US" dirty="0"/>
          </a:p>
          <a:p>
            <a:r>
              <a:rPr lang="en-US" dirty="0"/>
              <a:t>Duration</a:t>
            </a:r>
          </a:p>
          <a:p>
            <a:endParaRPr lang="en-US" dirty="0"/>
          </a:p>
          <a:p>
            <a:r>
              <a:rPr lang="en-US" dirty="0"/>
              <a:t>Total Time: 20 minutes per presentation</a:t>
            </a:r>
          </a:p>
          <a:p>
            <a:r>
              <a:rPr lang="en-US" dirty="0"/>
              <a:t>Presentation Time: 15 minutes</a:t>
            </a:r>
          </a:p>
          <a:p>
            <a:r>
              <a:rPr lang="en-US" dirty="0"/>
              <a:t>Q&amp;A Session: 5 minutes</a:t>
            </a:r>
          </a:p>
          <a:p>
            <a:r>
              <a:rPr lang="en-US" dirty="0"/>
              <a:t>Limit the number of slides accordingly to fit within the allotted time.</a:t>
            </a:r>
          </a:p>
          <a:p>
            <a:endParaRPr lang="en-US" dirty="0"/>
          </a:p>
          <a:p>
            <a:r>
              <a:rPr lang="en-US" dirty="0">
                <a:solidFill>
                  <a:srgbClr val="33CC33"/>
                </a:solidFill>
              </a:rPr>
              <a:t>Slide Format </a:t>
            </a:r>
          </a:p>
          <a:p>
            <a:endParaRPr lang="en-US" dirty="0"/>
          </a:p>
          <a:p>
            <a:r>
              <a:rPr lang="en-US" dirty="0"/>
              <a:t>Aspect Ratio: 16:9 widescreen</a:t>
            </a:r>
          </a:p>
          <a:p>
            <a:r>
              <a:rPr lang="en-US" dirty="0"/>
              <a:t>Slide Numbering: All slides must be numbered, and the total number of slides should be clearly indicated.</a:t>
            </a:r>
          </a:p>
          <a:p>
            <a:r>
              <a:rPr lang="en-US" dirty="0"/>
              <a:t>Template: All presenters must use the official CIMEE’25 .  </a:t>
            </a:r>
          </a:p>
          <a:p>
            <a:r>
              <a:rPr lang="en-US" dirty="0">
                <a:solidFill>
                  <a:srgbClr val="C00000"/>
                </a:solidFill>
              </a:rPr>
              <a:t>PowerPoint template below:.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0DAB8AF0-CD62-D933-EA02-E0C0AE215BAF}"/>
              </a:ext>
            </a:extLst>
          </p:cNvPr>
          <p:cNvCxnSpPr/>
          <p:nvPr/>
        </p:nvCxnSpPr>
        <p:spPr>
          <a:xfrm>
            <a:off x="473529" y="2237015"/>
            <a:ext cx="10724354" cy="0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5FB3E5DB-165B-AA31-DA3F-4283F018994F}"/>
              </a:ext>
            </a:extLst>
          </p:cNvPr>
          <p:cNvCxnSpPr/>
          <p:nvPr/>
        </p:nvCxnSpPr>
        <p:spPr>
          <a:xfrm>
            <a:off x="473529" y="4766128"/>
            <a:ext cx="10724354" cy="0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A11E685A-45D1-0629-86A6-165B50085486}"/>
              </a:ext>
            </a:extLst>
          </p:cNvPr>
          <p:cNvSpPr txBox="1"/>
          <p:nvPr/>
        </p:nvSpPr>
        <p:spPr>
          <a:xfrm>
            <a:off x="6096000" y="276855"/>
            <a:ext cx="38451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33CC33"/>
                </a:solidFill>
              </a:rPr>
              <a:t>CIMEE25  Power Point Templates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D7EFDF7-C38E-5F4B-8DB7-A3F8EFCE6D2D}"/>
              </a:ext>
            </a:extLst>
          </p:cNvPr>
          <p:cNvSpPr txBox="1"/>
          <p:nvPr/>
        </p:nvSpPr>
        <p:spPr>
          <a:xfrm>
            <a:off x="3250223" y="6411989"/>
            <a:ext cx="609834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en-US" sz="1800" dirty="0">
                <a:cs typeface="Roboto Condensed Medium" panose="020F0502020204030204" pitchFamily="2" charset="0"/>
              </a:rPr>
              <a:t>CIMEE’25 Lebanon</a:t>
            </a:r>
            <a:r>
              <a:rPr lang="en-US" altLang="en-US" dirty="0">
                <a:cs typeface="Roboto Condensed Medium" panose="020F0502020204030204" pitchFamily="2" charset="0"/>
              </a:rPr>
              <a:t>, September 25-27, 2025</a:t>
            </a:r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74D3EAE-33C8-0951-4EED-91FEF6E11A1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1641" y="229220"/>
            <a:ext cx="3845169" cy="7438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06662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E82F17-67F1-CEBD-4823-1B3D4D148C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8F65269-57D9-E3B0-B198-D062E32E40C3}"/>
              </a:ext>
            </a:extLst>
          </p:cNvPr>
          <p:cNvSpPr txBox="1"/>
          <p:nvPr/>
        </p:nvSpPr>
        <p:spPr>
          <a:xfrm>
            <a:off x="136246" y="1723949"/>
            <a:ext cx="11914240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rgbClr val="33CC33"/>
                </a:solidFill>
              </a:rPr>
              <a:t>Front Slide Requirements</a:t>
            </a:r>
          </a:p>
          <a:p>
            <a:endParaRPr lang="en-US" dirty="0"/>
          </a:p>
          <a:p>
            <a:r>
              <a:rPr lang="en-US" dirty="0"/>
              <a:t>Mandatory Information:</a:t>
            </a:r>
          </a:p>
          <a:p>
            <a:r>
              <a:rPr lang="en-US" dirty="0"/>
              <a:t>Presentation Title</a:t>
            </a:r>
          </a:p>
          <a:p>
            <a:r>
              <a:rPr lang="en-US" dirty="0"/>
              <a:t>Subtitle (optional)</a:t>
            </a:r>
          </a:p>
          <a:p>
            <a:r>
              <a:rPr lang="en-US" dirty="0"/>
              <a:t>Name of Presenter</a:t>
            </a:r>
          </a:p>
          <a:p>
            <a:r>
              <a:rPr lang="en-US" dirty="0"/>
              <a:t>Names of Co-authors (optional)</a:t>
            </a:r>
          </a:p>
          <a:p>
            <a:r>
              <a:rPr lang="en-US" dirty="0"/>
              <a:t>Measurements : All data and measurements must be presented in metric (SI) units in accordance with international scientific standards.</a:t>
            </a:r>
          </a:p>
          <a:p>
            <a:r>
              <a:rPr lang="en-US" b="1" dirty="0">
                <a:solidFill>
                  <a:srgbClr val="33CC33"/>
                </a:solidFill>
              </a:rPr>
              <a:t>Audio/Video Content</a:t>
            </a:r>
          </a:p>
          <a:p>
            <a:r>
              <a:rPr lang="en-US" dirty="0"/>
              <a:t>If your presentation includes multimedia: </a:t>
            </a:r>
          </a:p>
          <a:p>
            <a:r>
              <a:rPr lang="en-US" dirty="0"/>
              <a:t>Include all audio/video files in your presentation.</a:t>
            </a:r>
          </a:p>
          <a:p>
            <a:r>
              <a:rPr lang="en-US" dirty="0"/>
              <a:t>Submit multimedia files separately along with your main presentation file.</a:t>
            </a:r>
          </a:p>
          <a:p>
            <a:r>
              <a:rPr lang="en-US" dirty="0"/>
              <a:t>Clearly indicate within the presentation which slides contain audio or video clips.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BC1592A-1152-8A53-A334-39ED07DE84ED}"/>
              </a:ext>
            </a:extLst>
          </p:cNvPr>
          <p:cNvSpPr txBox="1"/>
          <p:nvPr/>
        </p:nvSpPr>
        <p:spPr>
          <a:xfrm>
            <a:off x="3250223" y="6411989"/>
            <a:ext cx="609834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en-US" sz="1800" dirty="0">
                <a:cs typeface="Roboto Condensed Medium" panose="020F0502020204030204" pitchFamily="2" charset="0"/>
              </a:rPr>
              <a:t>CIMEE’25 Lebanon</a:t>
            </a:r>
            <a:r>
              <a:rPr lang="en-US" altLang="en-US" dirty="0">
                <a:cs typeface="Roboto Condensed Medium" panose="020F0502020204030204" pitchFamily="2" charset="0"/>
              </a:rPr>
              <a:t>, September 25-27, 2025</a:t>
            </a: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870CCAD-2A21-092A-C308-2A5F0EDB772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1641" y="229220"/>
            <a:ext cx="3845169" cy="74382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4B385B20-BDC1-CC37-1C6B-96673D4C784C}"/>
              </a:ext>
            </a:extLst>
          </p:cNvPr>
          <p:cNvSpPr txBox="1"/>
          <p:nvPr/>
        </p:nvSpPr>
        <p:spPr>
          <a:xfrm>
            <a:off x="6096000" y="276855"/>
            <a:ext cx="38451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33CC33"/>
                </a:solidFill>
              </a:rPr>
              <a:t>CIMEE25  Power Point Templates </a:t>
            </a:r>
          </a:p>
        </p:txBody>
      </p:sp>
    </p:spTree>
    <p:extLst>
      <p:ext uri="{BB962C8B-B14F-4D97-AF65-F5344CB8AC3E}">
        <p14:creationId xmlns:p14="http://schemas.microsoft.com/office/powerpoint/2010/main" val="8976530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F89885-5DDD-1AB9-9D7C-2AFE1DE456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5A8B9BAA-13C7-0678-7A45-AE9917B89A8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1641" y="229220"/>
            <a:ext cx="3845169" cy="74382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9E282698-1019-82E9-C2C8-22D627741ECC}"/>
              </a:ext>
            </a:extLst>
          </p:cNvPr>
          <p:cNvSpPr txBox="1"/>
          <p:nvPr/>
        </p:nvSpPr>
        <p:spPr>
          <a:xfrm>
            <a:off x="138880" y="1859339"/>
            <a:ext cx="11914240" cy="36933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US" dirty="0"/>
          </a:p>
          <a:p>
            <a:r>
              <a:rPr lang="en-US" b="1" dirty="0">
                <a:solidFill>
                  <a:srgbClr val="33CC33"/>
                </a:solidFill>
              </a:rPr>
              <a:t>Copyright : </a:t>
            </a:r>
          </a:p>
          <a:p>
            <a:r>
              <a:rPr lang="en-US" dirty="0"/>
              <a:t>Presenters are solely responsible for ensuring that their content does not infringe any third-party copyrights. All images, data, and multimedia must be appropriately sourced and credited.</a:t>
            </a:r>
          </a:p>
          <a:p>
            <a:endParaRPr lang="en-US" dirty="0"/>
          </a:p>
          <a:p>
            <a:r>
              <a:rPr lang="en-US" dirty="0">
                <a:solidFill>
                  <a:srgbClr val="33CC33"/>
                </a:solidFill>
              </a:rPr>
              <a:t>Additional Notes</a:t>
            </a:r>
          </a:p>
          <a:p>
            <a:r>
              <a:rPr lang="en-US" dirty="0"/>
              <a:t>Late submissions may not be included in the official </a:t>
            </a:r>
            <a:r>
              <a:rPr lang="en-US" dirty="0" err="1"/>
              <a:t>programme</a:t>
            </a:r>
            <a:r>
              <a:rPr lang="en-US" dirty="0"/>
              <a:t>.</a:t>
            </a:r>
          </a:p>
          <a:p>
            <a:r>
              <a:rPr lang="en-US" dirty="0"/>
              <a:t>Technical support will be available on-site for testing presentations prior to your scheduled session.</a:t>
            </a:r>
          </a:p>
          <a:p>
            <a:r>
              <a:rPr lang="en-US" dirty="0"/>
              <a:t>Biographical Summary:</a:t>
            </a:r>
          </a:p>
          <a:p>
            <a:r>
              <a:rPr lang="en-US" dirty="0"/>
              <a:t>All speakers are required to submit a Biographical Summary for inclusion in the </a:t>
            </a:r>
            <a:r>
              <a:rPr lang="en-US" dirty="0" err="1"/>
              <a:t>programme</a:t>
            </a:r>
            <a:r>
              <a:rPr lang="en-US" dirty="0"/>
              <a:t>.</a:t>
            </a:r>
          </a:p>
          <a:p>
            <a:r>
              <a:rPr lang="en-US" dirty="0"/>
              <a:t>Please ensure this is submitted along with your presentation materials.</a:t>
            </a:r>
          </a:p>
          <a:p>
            <a:r>
              <a:rPr lang="en-US" dirty="0">
                <a:solidFill>
                  <a:srgbClr val="C00000"/>
                </a:solidFill>
              </a:rPr>
              <a:t>Download Biographical Summary template</a:t>
            </a:r>
          </a:p>
          <a:p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C179DF1-F7CC-2CA3-FC36-9FC055E150FC}"/>
              </a:ext>
            </a:extLst>
          </p:cNvPr>
          <p:cNvSpPr txBox="1"/>
          <p:nvPr/>
        </p:nvSpPr>
        <p:spPr>
          <a:xfrm>
            <a:off x="3250223" y="6411989"/>
            <a:ext cx="609834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en-US" sz="1800" dirty="0">
                <a:cs typeface="Roboto Condensed Medium" panose="020F0502020204030204" pitchFamily="2" charset="0"/>
              </a:rPr>
              <a:t>CIMEE’25 Lebanon</a:t>
            </a:r>
            <a:r>
              <a:rPr lang="en-US" altLang="en-US" dirty="0">
                <a:cs typeface="Roboto Condensed Medium" panose="020F0502020204030204" pitchFamily="2" charset="0"/>
              </a:rPr>
              <a:t>, September 25-27, 2025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3DC3C68-9393-A687-199A-0165D907A9DC}"/>
              </a:ext>
            </a:extLst>
          </p:cNvPr>
          <p:cNvSpPr txBox="1"/>
          <p:nvPr/>
        </p:nvSpPr>
        <p:spPr>
          <a:xfrm>
            <a:off x="6096000" y="276855"/>
            <a:ext cx="38451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33CC33"/>
                </a:solidFill>
              </a:rPr>
              <a:t>CIMEE25  Power Point Templates </a:t>
            </a:r>
          </a:p>
        </p:txBody>
      </p:sp>
    </p:spTree>
    <p:extLst>
      <p:ext uri="{BB962C8B-B14F-4D97-AF65-F5344CB8AC3E}">
        <p14:creationId xmlns:p14="http://schemas.microsoft.com/office/powerpoint/2010/main" val="32716326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129</TotalTime>
  <Words>478</Words>
  <Application>Microsoft Office PowerPoint</Application>
  <PresentationFormat>Widescreen</PresentationFormat>
  <Paragraphs>71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Aptos Display</vt:lpstr>
      <vt:lpstr>Arial</vt:lpstr>
      <vt:lpstr>Calibri</vt:lpstr>
      <vt:lpstr>Calibri Light</vt:lpstr>
      <vt:lpstr>Roboto Condensed Medium</vt:lpstr>
      <vt:lpstr>Verdana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Ahmad El Moll</dc:creator>
  <cp:lastModifiedBy>Ahmad El Moll</cp:lastModifiedBy>
  <cp:revision>7</cp:revision>
  <dcterms:created xsi:type="dcterms:W3CDTF">2025-08-29T12:38:17Z</dcterms:created>
  <dcterms:modified xsi:type="dcterms:W3CDTF">2025-08-29T14:49:38Z</dcterms:modified>
</cp:coreProperties>
</file>